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32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8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54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80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005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66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46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1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04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5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15F84-77A6-4041-A40C-C83B74F9B967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90455-2CD7-49BB-8BD4-CB379120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46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snipov.net/snip/44/44025/x026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7560840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98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1783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 – Значения коэффициентов сцепления и изменения сцепных качеств (данные проф. А.П. Васильева)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62" y="1052944"/>
            <a:ext cx="8361875" cy="49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7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0219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 – Влияние различных факторов на коэффициент сцепления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63" y="1436971"/>
            <a:ext cx="7900035" cy="449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87" y="1487186"/>
            <a:ext cx="7973282" cy="338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9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980728"/>
            <a:ext cx="7886700" cy="81251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19" y="2066042"/>
            <a:ext cx="8191024" cy="293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241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</Words>
  <Application>Microsoft Office PowerPoint</Application>
  <PresentationFormat>Экран (4:3)</PresentationFormat>
  <Paragraphs>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Таблица 1 – Значения коэффициентов сцепления и изменения сцепных качеств (данные проф. А.П. Васильева) </vt:lpstr>
      <vt:lpstr>Таблица 2 – Влияние различных факторов на коэффициент сцепления</vt:lpstr>
      <vt:lpstr>Презентация PowerPoint</vt:lpstr>
      <vt:lpstr>Таблица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2</cp:revision>
  <dcterms:created xsi:type="dcterms:W3CDTF">2020-09-06T14:07:40Z</dcterms:created>
  <dcterms:modified xsi:type="dcterms:W3CDTF">2020-09-07T14:18:18Z</dcterms:modified>
</cp:coreProperties>
</file>